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81" r:id="rId4"/>
    <p:sldId id="257" r:id="rId5"/>
    <p:sldId id="258" r:id="rId6"/>
    <p:sldId id="259" r:id="rId7"/>
    <p:sldId id="260" r:id="rId8"/>
    <p:sldId id="267" r:id="rId9"/>
    <p:sldId id="265" r:id="rId10"/>
    <p:sldId id="266" r:id="rId11"/>
    <p:sldId id="268" r:id="rId12"/>
    <p:sldId id="263" r:id="rId13"/>
    <p:sldId id="261" r:id="rId14"/>
    <p:sldId id="264" r:id="rId15"/>
    <p:sldId id="271" r:id="rId16"/>
    <p:sldId id="269" r:id="rId17"/>
    <p:sldId id="270" r:id="rId18"/>
    <p:sldId id="272" r:id="rId19"/>
    <p:sldId id="273" r:id="rId20"/>
    <p:sldId id="282" r:id="rId21"/>
    <p:sldId id="283" r:id="rId22"/>
    <p:sldId id="274" r:id="rId23"/>
    <p:sldId id="284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BABE02-EC09-4E66-BC6A-29A0E16E5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A6CD91-6E24-4A77-9ABB-A03395BC4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D15CC4-8B88-419E-A424-B9F54380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30082D-43C9-4767-9F0F-CFCA284D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8C6670-DCCC-4E78-A338-F55EF498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17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67B98-0D13-4E0B-879B-25FA94EE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F764F40-F57E-4B05-B550-C913A1A91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10ED27-A466-4926-8DCD-3DCD4D67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C94A92-1C02-424D-BF02-5D83679C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262F94-1693-4060-BAFF-74D90F51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11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D71CDF5-7203-4E30-A7A4-7387FEB67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C5D02E-006D-414A-941D-22235866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1072FF-E664-46DA-803A-D53E6CB2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63A73B-7817-4EF0-8BCB-78FF1372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206688-ECC2-41F2-9974-D35C6A71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99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1577D2-8AE7-439C-AC4C-EB1AD15F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F1F59B-8C0F-40AE-8A49-A3745E51D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6C41F2-A22E-4E8E-B12C-2DC4FBA8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033CD0-5DCB-4429-8CD2-CA597B99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5A6A34-6695-48F8-8A63-CFAC7C6B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30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687A8-C077-4B40-8553-3167B5ED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AACBEA-E76F-4A41-BC83-34F7D9EA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5CEF6F-EA5A-4068-809D-B4DC5791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CAC3B5-61EA-41AE-AACB-21755EF4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20E96A-D721-4995-BECD-86CCA646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60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287317-8921-48CF-BB88-BCC11CD3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D4CEC-3B72-4586-8BFB-F03ECF93C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6ECBB83-ADD8-4092-89CF-DDFCA33D0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3D455A-F4DC-4DEC-B084-D868241D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A08E84-7789-4AD3-8244-9225F1D2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E01A734-F807-43ED-BD41-E7EF6F55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4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9DFB8E-DA9A-4448-8466-D8C1E4F9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2649D8-2338-4E0F-B4CE-8BFACEFEE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28207F9-87DE-4C5C-BC09-AA8DF8E66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DD2EE9E-C02E-43A5-9C76-E285CDA23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C35298-BC3C-43A3-BBF4-2D1A0119C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9B75B76-7298-4860-A232-B8EC28A9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C45CCE2-C72B-494D-B6BD-A6B76F58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2492F16-AEE5-4620-A2BF-2E41981C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75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BDF607-870E-400C-ACEA-E92104DC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4E20993-2315-4D94-96D7-4327732B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7AA28DC-1470-461F-8616-F88B6CE0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550040-C735-4D76-BCF1-7C90771D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97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9A965BA-8E4D-4CDE-B1EA-CFD73A45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BE2FB35-BBED-426D-BB14-50DBEB56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7365F3-C4E4-40CD-B41D-1C8C7064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39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C6D277-D313-4B7D-88D6-124B4949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25D301-965C-4AB8-AF74-E3FFC8EC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CFA92E-BC7B-4FD2-AA92-370C480C9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A60508A-63C4-4B00-BD14-B9049A6D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E4E3C9F-1D51-4698-A4F5-FADABF1A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4DBFEA-AD89-48C0-B923-12DCD9CA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37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F81610-017B-48D3-BD1D-9F84CE8D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1968E7E-B5C8-4E60-ACFF-F52041C30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77DFBE-3ABF-4EA5-98C9-B0BE570B8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82CDA3-11C7-43EC-98C3-7C34D925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699612-6B22-4C6C-8BB7-50D62877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9A6CD1-CCF2-4D1E-89F7-1D9FC9FA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38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F59A908-3F71-4D26-AF50-0A5E2CA9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B6B7A2-C079-48B9-872E-07286F650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766396-5843-46DF-9BF8-A2F820B8B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151B-8514-4354-8794-565F3A8A1B50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9EA12C-E66E-4D82-A36C-61BAA4C43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0599C5-310A-436B-AC4D-1BF779515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3C83-5A98-47F9-BC82-5B69527887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43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1ABCCE2-DB45-4954-BC02-41821CF55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557"/>
            <a:ext cx="12192000" cy="4064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664D7F9-A3C5-4B16-B1A1-0F9116AADCFD}"/>
              </a:ext>
            </a:extLst>
          </p:cNvPr>
          <p:cNvSpPr txBox="1"/>
          <p:nvPr/>
        </p:nvSpPr>
        <p:spPr>
          <a:xfrm>
            <a:off x="1135811" y="5404777"/>
            <a:ext cx="7550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Oddział Oświaty Zdrowotnej i Promocji Zdrowia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Wojewódzkiej Stacji Sanitarno-Epidemiologicznej w Bydgoszczy</a:t>
            </a:r>
          </a:p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F64D55B-1C1A-44B6-A511-54DEA2B22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227786"/>
            <a:ext cx="1252268" cy="12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7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A78CD0F-9577-4E2E-814B-E6FACEC15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1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D4C6564-0EE1-4BEF-A641-0884CBA77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F460D9C-8541-4AA1-ADF3-28AFD0280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0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F81C445-0E43-4194-B0DC-7CD339D2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5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E6771AC-BDCB-4BCC-A212-10C23D470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1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3B4F5D1-6236-4022-8829-0DB6635A0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0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286A3DE-BA49-4E2E-8948-161560812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9753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8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065F00D-06F4-4072-AF97-D8F7E81C0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4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F236A30-B36C-49A1-8B1C-24FB59C41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9753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5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2F54E4C-7AD3-499E-880B-07F7EC2F9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D876485-D463-4A59-A84F-860851489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09" y="0"/>
            <a:ext cx="4695825" cy="26193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2D78A6A-3339-417C-910D-C836F829C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0"/>
            <a:ext cx="4718590" cy="26193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38A4AFC-FB35-4D44-BD42-1082A54B2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408" y="2121294"/>
            <a:ext cx="4695825" cy="261541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9467C8F-A026-4331-A5C2-C8B65AA83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2121294"/>
            <a:ext cx="4718590" cy="257883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017AB4-502A-4DD7-8B5D-F0683CD9E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168" y="4242589"/>
            <a:ext cx="4682134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53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FF2432-EE84-4F55-B967-50B1C8C4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3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4140CA3-38C8-4AE3-9D58-94E6F6EAE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659825E-5039-47D9-A434-8AF409EE0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82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1A9AAAC-4F26-418A-B481-4B356E626A51}"/>
              </a:ext>
            </a:extLst>
          </p:cNvPr>
          <p:cNvSpPr txBox="1"/>
          <p:nvPr/>
        </p:nvSpPr>
        <p:spPr>
          <a:xfrm>
            <a:off x="967596" y="4770408"/>
            <a:ext cx="1025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Prezentacja została przygotowana w oparciu o materiały informacyjne </a:t>
            </a:r>
            <a:br>
              <a:rPr lang="pl-PL" sz="1400" b="1" dirty="0"/>
            </a:br>
            <a:r>
              <a:rPr lang="pl-PL" sz="1400" b="1" dirty="0"/>
              <a:t>Ministerstwa Zdrowia, Głównego Inspektoratu Sanitarnego oraz Narodowego Funduszu Zdrowia.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836F9B-D9C7-4C6F-9B63-3ED25FB3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2671762"/>
            <a:ext cx="71723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40DEA3-618B-4ACB-99E5-8335800AE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88" y="777311"/>
            <a:ext cx="4686300" cy="26193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2092E56-2B98-49F5-98B7-50EC20169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64" y="777311"/>
            <a:ext cx="4682134" cy="261937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3421B14-B8BA-450B-B1FD-C420F953B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890" y="3461314"/>
            <a:ext cx="466994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42965CD-B0F4-4B58-88F5-FBB797DAF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5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664042-DDB8-45CC-BC77-1CF1B66D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EB3D92E-009E-4887-9698-2875ED5E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27" y="0"/>
            <a:ext cx="4830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0D1ECC3-7B0B-4562-9BCF-DD1A5AEA9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77350D7-467A-43C2-A79F-B2B376978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21B7998-3E31-4E24-A35B-64DB15B1A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76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33</Words>
  <Application>Microsoft Office PowerPoint</Application>
  <PresentationFormat>Panoramiczny</PresentationFormat>
  <Paragraphs>3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aokoniewska</dc:creator>
  <cp:lastModifiedBy>aokoniewska</cp:lastModifiedBy>
  <cp:revision>14</cp:revision>
  <dcterms:created xsi:type="dcterms:W3CDTF">2020-03-16T08:11:14Z</dcterms:created>
  <dcterms:modified xsi:type="dcterms:W3CDTF">2020-03-18T06:44:57Z</dcterms:modified>
</cp:coreProperties>
</file>